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8403F-FD6A-4B2E-A066-E53B43898331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356CA-D4D1-424F-9365-53987C4F10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01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25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0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1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2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3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4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4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35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40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43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10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44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45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50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51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53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54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55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60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61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62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11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6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70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71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80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83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83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85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12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1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1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15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20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6_09321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nantian</dc:creator>
  <cp:lastModifiedBy>nantian</cp:lastModifiedBy>
  <cp:revision>1</cp:revision>
  <dcterms:created xsi:type="dcterms:W3CDTF">2017-06-26T03:38:57Z</dcterms:created>
  <dcterms:modified xsi:type="dcterms:W3CDTF">2017-06-26T03:39:54Z</dcterms:modified>
</cp:coreProperties>
</file>